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7772400" cy="100584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e Peterson" initials="CP" lastIdx="5" clrIdx="0">
    <p:extLst>
      <p:ext uri="{19B8F6BF-5375-455C-9EA6-DF929625EA0E}">
        <p15:presenceInfo xmlns:p15="http://schemas.microsoft.com/office/powerpoint/2012/main" userId="S::peterson@amigos.org::ed35dd95-7de5-477a-b1d1-e1009bf9fa5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85E"/>
    <a:srgbClr val="579A35"/>
    <a:srgbClr val="57AC35"/>
    <a:srgbClr val="656263"/>
    <a:srgbClr val="CB4326"/>
    <a:srgbClr val="092937"/>
    <a:srgbClr val="153E51"/>
    <a:srgbClr val="639BB4"/>
    <a:srgbClr val="CE5827"/>
    <a:srgbClr val="DCD3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5300EF-789F-4A2C-BFF4-F4664A3A3A14}" v="6" dt="2021-10-13T03:35:06.4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 autoAdjust="0"/>
    <p:restoredTop sz="96208" autoAdjust="0"/>
  </p:normalViewPr>
  <p:slideViewPr>
    <p:cSldViewPr snapToGrid="0">
      <p:cViewPr varScale="1">
        <p:scale>
          <a:sx n="76" d="100"/>
          <a:sy n="76" d="100"/>
        </p:scale>
        <p:origin x="235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5" d="100"/>
        <a:sy n="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218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Peterson" userId="ed35dd95-7de5-477a-b1d1-e1009bf9fa5f" providerId="ADAL" clId="{335300EF-789F-4A2C-BFF4-F4664A3A3A14}"/>
    <pc:docChg chg="undo custSel modSld modMainMaster">
      <pc:chgData name="Christine Peterson" userId="ed35dd95-7de5-477a-b1d1-e1009bf9fa5f" providerId="ADAL" clId="{335300EF-789F-4A2C-BFF4-F4664A3A3A14}" dt="2021-10-13T04:35:44.752" v="328" actId="20577"/>
      <pc:docMkLst>
        <pc:docMk/>
      </pc:docMkLst>
      <pc:sldChg chg="addSp delSp modSp mod">
        <pc:chgData name="Christine Peterson" userId="ed35dd95-7de5-477a-b1d1-e1009bf9fa5f" providerId="ADAL" clId="{335300EF-789F-4A2C-BFF4-F4664A3A3A14}" dt="2021-10-13T04:35:44.752" v="328" actId="20577"/>
        <pc:sldMkLst>
          <pc:docMk/>
          <pc:sldMk cId="243354272" sldId="258"/>
        </pc:sldMkLst>
        <pc:spChg chg="mod">
          <ac:chgData name="Christine Peterson" userId="ed35dd95-7de5-477a-b1d1-e1009bf9fa5f" providerId="ADAL" clId="{335300EF-789F-4A2C-BFF4-F4664A3A3A14}" dt="2021-10-13T03:44:43.178" v="312" actId="1036"/>
          <ac:spMkLst>
            <pc:docMk/>
            <pc:sldMk cId="243354272" sldId="258"/>
            <ac:spMk id="14" creationId="{D3965789-6B06-4E54-9ACF-73D87DFE7308}"/>
          </ac:spMkLst>
        </pc:spChg>
        <pc:spChg chg="del mod">
          <ac:chgData name="Christine Peterson" userId="ed35dd95-7de5-477a-b1d1-e1009bf9fa5f" providerId="ADAL" clId="{335300EF-789F-4A2C-BFF4-F4664A3A3A14}" dt="2021-10-13T03:32:54.662" v="260" actId="478"/>
          <ac:spMkLst>
            <pc:docMk/>
            <pc:sldMk cId="243354272" sldId="258"/>
            <ac:spMk id="15" creationId="{BFC0A3EF-82F4-421C-AFDB-AD5CCFBC1E01}"/>
          </ac:spMkLst>
        </pc:spChg>
        <pc:spChg chg="add mod">
          <ac:chgData name="Christine Peterson" userId="ed35dd95-7de5-477a-b1d1-e1009bf9fa5f" providerId="ADAL" clId="{335300EF-789F-4A2C-BFF4-F4664A3A3A14}" dt="2021-10-13T03:23:45.544" v="0"/>
          <ac:spMkLst>
            <pc:docMk/>
            <pc:sldMk cId="243354272" sldId="258"/>
            <ac:spMk id="16" creationId="{18C2BB2E-4E02-47F6-8E6E-83554B4A547D}"/>
          </ac:spMkLst>
        </pc:spChg>
        <pc:spChg chg="mod">
          <ac:chgData name="Christine Peterson" userId="ed35dd95-7de5-477a-b1d1-e1009bf9fa5f" providerId="ADAL" clId="{335300EF-789F-4A2C-BFF4-F4664A3A3A14}" dt="2021-10-13T03:44:24.725" v="292" actId="1036"/>
          <ac:spMkLst>
            <pc:docMk/>
            <pc:sldMk cId="243354272" sldId="258"/>
            <ac:spMk id="18" creationId="{67F44D02-4476-499B-8DA4-326B14D98C10}"/>
          </ac:spMkLst>
        </pc:spChg>
        <pc:spChg chg="mod">
          <ac:chgData name="Christine Peterson" userId="ed35dd95-7de5-477a-b1d1-e1009bf9fa5f" providerId="ADAL" clId="{335300EF-789F-4A2C-BFF4-F4664A3A3A14}" dt="2021-10-13T04:35:44.752" v="328" actId="20577"/>
          <ac:spMkLst>
            <pc:docMk/>
            <pc:sldMk cId="243354272" sldId="258"/>
            <ac:spMk id="20" creationId="{1DE8A127-3B25-4DE5-BCB7-7649554151B1}"/>
          </ac:spMkLst>
        </pc:spChg>
        <pc:spChg chg="mod">
          <ac:chgData name="Christine Peterson" userId="ed35dd95-7de5-477a-b1d1-e1009bf9fa5f" providerId="ADAL" clId="{335300EF-789F-4A2C-BFF4-F4664A3A3A14}" dt="2021-10-13T03:44:30.409" v="302" actId="1036"/>
          <ac:spMkLst>
            <pc:docMk/>
            <pc:sldMk cId="243354272" sldId="258"/>
            <ac:spMk id="27" creationId="{BC5D4DF1-C1CF-4766-854E-7CDC7043186F}"/>
          </ac:spMkLst>
        </pc:spChg>
        <pc:picChg chg="add mod">
          <ac:chgData name="Christine Peterson" userId="ed35dd95-7de5-477a-b1d1-e1009bf9fa5f" providerId="ADAL" clId="{335300EF-789F-4A2C-BFF4-F4664A3A3A14}" dt="2021-10-13T03:44:55" v="322" actId="1036"/>
          <ac:picMkLst>
            <pc:docMk/>
            <pc:sldMk cId="243354272" sldId="258"/>
            <ac:picMk id="3" creationId="{6ADD9398-2CE9-4A5A-95FD-92137C141CAD}"/>
          </ac:picMkLst>
        </pc:picChg>
        <pc:picChg chg="mod">
          <ac:chgData name="Christine Peterson" userId="ed35dd95-7de5-477a-b1d1-e1009bf9fa5f" providerId="ADAL" clId="{335300EF-789F-4A2C-BFF4-F4664A3A3A14}" dt="2021-10-13T03:24:11.301" v="1"/>
          <ac:picMkLst>
            <pc:docMk/>
            <pc:sldMk cId="243354272" sldId="258"/>
            <ac:picMk id="6" creationId="{7EE3D650-5FE2-4837-9112-2EB0A09D6037}"/>
          </ac:picMkLst>
        </pc:picChg>
        <pc:picChg chg="mod">
          <ac:chgData name="Christine Peterson" userId="ed35dd95-7de5-477a-b1d1-e1009bf9fa5f" providerId="ADAL" clId="{335300EF-789F-4A2C-BFF4-F4664A3A3A14}" dt="2021-10-13T03:44:55" v="322" actId="1036"/>
          <ac:picMkLst>
            <pc:docMk/>
            <pc:sldMk cId="243354272" sldId="258"/>
            <ac:picMk id="34" creationId="{17AFDA92-8212-4945-9317-04678FCA1F7C}"/>
          </ac:picMkLst>
        </pc:picChg>
        <pc:picChg chg="mod">
          <ac:chgData name="Christine Peterson" userId="ed35dd95-7de5-477a-b1d1-e1009bf9fa5f" providerId="ADAL" clId="{335300EF-789F-4A2C-BFF4-F4664A3A3A14}" dt="2021-10-13T03:44:55" v="322" actId="1036"/>
          <ac:picMkLst>
            <pc:docMk/>
            <pc:sldMk cId="243354272" sldId="258"/>
            <ac:picMk id="40" creationId="{7248085B-3719-4148-A12B-E54900810780}"/>
          </ac:picMkLst>
        </pc:picChg>
        <pc:picChg chg="mod">
          <ac:chgData name="Christine Peterson" userId="ed35dd95-7de5-477a-b1d1-e1009bf9fa5f" providerId="ADAL" clId="{335300EF-789F-4A2C-BFF4-F4664A3A3A14}" dt="2021-10-13T03:44:55" v="322" actId="1036"/>
          <ac:picMkLst>
            <pc:docMk/>
            <pc:sldMk cId="243354272" sldId="258"/>
            <ac:picMk id="42" creationId="{3DB86F9D-1380-48F7-BE77-BFFD03A68023}"/>
          </ac:picMkLst>
        </pc:picChg>
        <pc:picChg chg="mod">
          <ac:chgData name="Christine Peterson" userId="ed35dd95-7de5-477a-b1d1-e1009bf9fa5f" providerId="ADAL" clId="{335300EF-789F-4A2C-BFF4-F4664A3A3A14}" dt="2021-10-13T03:44:55" v="322" actId="1036"/>
          <ac:picMkLst>
            <pc:docMk/>
            <pc:sldMk cId="243354272" sldId="258"/>
            <ac:picMk id="46" creationId="{5927AF7C-64CD-4913-98BD-585BF3E4D6F0}"/>
          </ac:picMkLst>
        </pc:picChg>
        <pc:picChg chg="del">
          <ac:chgData name="Christine Peterson" userId="ed35dd95-7de5-477a-b1d1-e1009bf9fa5f" providerId="ADAL" clId="{335300EF-789F-4A2C-BFF4-F4664A3A3A14}" dt="2021-10-13T03:41:53.202" v="277" actId="478"/>
          <ac:picMkLst>
            <pc:docMk/>
            <pc:sldMk cId="243354272" sldId="258"/>
            <ac:picMk id="48" creationId="{66AB3755-A6CF-4CA8-BDD4-AF52995A3F32}"/>
          </ac:picMkLst>
        </pc:picChg>
      </pc:sldChg>
      <pc:sldMasterChg chg="addSp modSp modSldLayout">
        <pc:chgData name="Christine Peterson" userId="ed35dd95-7de5-477a-b1d1-e1009bf9fa5f" providerId="ADAL" clId="{335300EF-789F-4A2C-BFF4-F4664A3A3A14}" dt="2021-10-13T03:35:06.478" v="268"/>
        <pc:sldMasterMkLst>
          <pc:docMk/>
          <pc:sldMasterMk cId="627891691" sldId="2147483673"/>
        </pc:sldMasterMkLst>
        <pc:spChg chg="add mod">
          <ac:chgData name="Christine Peterson" userId="ed35dd95-7de5-477a-b1d1-e1009bf9fa5f" providerId="ADAL" clId="{335300EF-789F-4A2C-BFF4-F4664A3A3A14}" dt="2021-10-13T03:35:06.478" v="268"/>
          <ac:spMkLst>
            <pc:docMk/>
            <pc:sldMasterMk cId="627891691" sldId="2147483673"/>
            <ac:spMk id="8" creationId="{A2FC20FF-F778-4763-8C13-7514EA24464E}"/>
          </ac:spMkLst>
        </pc:spChg>
        <pc:sldLayoutChg chg="addSp modSp">
          <pc:chgData name="Christine Peterson" userId="ed35dd95-7de5-477a-b1d1-e1009bf9fa5f" providerId="ADAL" clId="{335300EF-789F-4A2C-BFF4-F4664A3A3A14}" dt="2021-10-13T03:35:02.586" v="267"/>
          <pc:sldLayoutMkLst>
            <pc:docMk/>
            <pc:sldMasterMk cId="627891691" sldId="2147483673"/>
            <pc:sldLayoutMk cId="1199329601" sldId="2147483675"/>
          </pc:sldLayoutMkLst>
          <pc:spChg chg="add mod">
            <ac:chgData name="Christine Peterson" userId="ed35dd95-7de5-477a-b1d1-e1009bf9fa5f" providerId="ADAL" clId="{335300EF-789F-4A2C-BFF4-F4664A3A3A14}" dt="2021-10-13T03:35:02.586" v="267"/>
            <ac:spMkLst>
              <pc:docMk/>
              <pc:sldMasterMk cId="627891691" sldId="2147483673"/>
              <pc:sldLayoutMk cId="1199329601" sldId="2147483675"/>
              <ac:spMk id="4" creationId="{4C46A19A-A19F-4095-AEE4-1CB3F6A6DFCD}"/>
            </ac:spMkLst>
          </pc:spChg>
        </pc:sldLayoutChg>
        <pc:sldLayoutChg chg="addSp modSp">
          <pc:chgData name="Christine Peterson" userId="ed35dd95-7de5-477a-b1d1-e1009bf9fa5f" providerId="ADAL" clId="{335300EF-789F-4A2C-BFF4-F4664A3A3A14}" dt="2021-10-13T03:34:59.604" v="266"/>
          <pc:sldLayoutMkLst>
            <pc:docMk/>
            <pc:sldMasterMk cId="627891691" sldId="2147483673"/>
            <pc:sldLayoutMk cId="4288120559" sldId="2147483677"/>
          </pc:sldLayoutMkLst>
          <pc:spChg chg="add mod">
            <ac:chgData name="Christine Peterson" userId="ed35dd95-7de5-477a-b1d1-e1009bf9fa5f" providerId="ADAL" clId="{335300EF-789F-4A2C-BFF4-F4664A3A3A14}" dt="2021-10-13T03:34:59.604" v="266"/>
            <ac:spMkLst>
              <pc:docMk/>
              <pc:sldMasterMk cId="627891691" sldId="2147483673"/>
              <pc:sldLayoutMk cId="4288120559" sldId="2147483677"/>
              <ac:spMk id="5" creationId="{F2830CB1-3820-4F96-A7F8-6FAB9ABD1EA4}"/>
            </ac:spMkLst>
          </pc:spChg>
        </pc:sldLayoutChg>
        <pc:sldLayoutChg chg="addSp modSp">
          <pc:chgData name="Christine Peterson" userId="ed35dd95-7de5-477a-b1d1-e1009bf9fa5f" providerId="ADAL" clId="{335300EF-789F-4A2C-BFF4-F4664A3A3A14}" dt="2021-10-13T03:34:56.804" v="265"/>
          <pc:sldLayoutMkLst>
            <pc:docMk/>
            <pc:sldMasterMk cId="627891691" sldId="2147483673"/>
            <pc:sldLayoutMk cId="3470120311" sldId="2147483678"/>
          </pc:sldLayoutMkLst>
          <pc:spChg chg="add mod">
            <ac:chgData name="Christine Peterson" userId="ed35dd95-7de5-477a-b1d1-e1009bf9fa5f" providerId="ADAL" clId="{335300EF-789F-4A2C-BFF4-F4664A3A3A14}" dt="2021-10-13T03:34:56.804" v="265"/>
            <ac:spMkLst>
              <pc:docMk/>
              <pc:sldMasterMk cId="627891691" sldId="2147483673"/>
              <pc:sldLayoutMk cId="3470120311" sldId="2147483678"/>
              <ac:spMk id="7" creationId="{ACB22CBF-A7E3-4ED9-A62A-214073A797DE}"/>
            </ac:spMkLst>
          </pc:spChg>
        </pc:sldLayoutChg>
        <pc:sldLayoutChg chg="addSp modSp mod">
          <pc:chgData name="Christine Peterson" userId="ed35dd95-7de5-477a-b1d1-e1009bf9fa5f" providerId="ADAL" clId="{335300EF-789F-4A2C-BFF4-F4664A3A3A14}" dt="2021-10-13T03:34:49.360" v="264" actId="207"/>
          <pc:sldLayoutMkLst>
            <pc:docMk/>
            <pc:sldMasterMk cId="627891691" sldId="2147483673"/>
            <pc:sldLayoutMk cId="108308401" sldId="2147483679"/>
          </pc:sldLayoutMkLst>
          <pc:spChg chg="add mod">
            <ac:chgData name="Christine Peterson" userId="ed35dd95-7de5-477a-b1d1-e1009bf9fa5f" providerId="ADAL" clId="{335300EF-789F-4A2C-BFF4-F4664A3A3A14}" dt="2021-10-13T03:34:49.360" v="264" actId="207"/>
            <ac:spMkLst>
              <pc:docMk/>
              <pc:sldMasterMk cId="627891691" sldId="2147483673"/>
              <pc:sldLayoutMk cId="108308401" sldId="2147483679"/>
              <ac:spMk id="2" creationId="{F11F9BE9-C3D0-4AEF-9E72-3AD8E8EB13D6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C79B231-27C6-409E-9BD0-16F46D21E7F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10EDD67-FA6F-4C1C-97AD-73BAAEDDF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68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34ABC76-AA8A-451D-8F20-A363DAECEA5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7275" y="1173163"/>
            <a:ext cx="2447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FB430E9F-1CC5-4749-8204-080ECB070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34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430E9F-1CC5-4749-8204-080ECB070F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807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46A19A-A19F-4095-AEE4-1CB3F6A6DFCD}"/>
              </a:ext>
            </a:extLst>
          </p:cNvPr>
          <p:cNvSpPr/>
          <p:nvPr userDrawn="1"/>
        </p:nvSpPr>
        <p:spPr>
          <a:xfrm>
            <a:off x="6553200" y="9768840"/>
            <a:ext cx="1158240" cy="2209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29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B385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2930" y="3218688"/>
            <a:ext cx="3108960" cy="5833872"/>
          </a:xfrm>
        </p:spPr>
        <p:txBody>
          <a:bodyPr/>
          <a:lstStyle>
            <a:lvl1pPr>
              <a:defRPr sz="1700">
                <a:solidFill>
                  <a:srgbClr val="1B385E"/>
                </a:solidFill>
              </a:defRPr>
            </a:lvl1pPr>
            <a:lvl2pPr>
              <a:defRPr sz="1530">
                <a:solidFill>
                  <a:srgbClr val="1B385E"/>
                </a:solidFill>
              </a:defRPr>
            </a:lvl2pPr>
            <a:lvl3pPr>
              <a:defRPr sz="1360">
                <a:solidFill>
                  <a:srgbClr val="1B385E"/>
                </a:solidFill>
              </a:defRPr>
            </a:lvl3pPr>
            <a:lvl4pPr>
              <a:defRPr sz="1360">
                <a:solidFill>
                  <a:srgbClr val="1B385E"/>
                </a:solidFill>
              </a:defRPr>
            </a:lvl4pPr>
            <a:lvl5pPr>
              <a:defRPr sz="1360">
                <a:solidFill>
                  <a:srgbClr val="1B385E"/>
                </a:solidFill>
              </a:defRPr>
            </a:lvl5pPr>
            <a:lvl6pPr>
              <a:defRPr sz="1530"/>
            </a:lvl6pPr>
            <a:lvl7pPr>
              <a:defRPr sz="1530"/>
            </a:lvl7pPr>
            <a:lvl8pPr>
              <a:defRPr sz="1530"/>
            </a:lvl8pPr>
            <a:lvl9pPr>
              <a:defRPr sz="153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3385" y="3218688"/>
            <a:ext cx="3108960" cy="5833872"/>
          </a:xfrm>
        </p:spPr>
        <p:txBody>
          <a:bodyPr/>
          <a:lstStyle>
            <a:lvl1pPr>
              <a:defRPr sz="1700"/>
            </a:lvl1pPr>
            <a:lvl2pPr>
              <a:defRPr sz="1530"/>
            </a:lvl2pPr>
            <a:lvl3pPr>
              <a:defRPr sz="1360"/>
            </a:lvl3pPr>
            <a:lvl4pPr>
              <a:defRPr sz="1360"/>
            </a:lvl4pPr>
            <a:lvl5pPr>
              <a:defRPr sz="1360"/>
            </a:lvl5pPr>
            <a:lvl6pPr>
              <a:defRPr sz="1530"/>
            </a:lvl6pPr>
            <a:lvl7pPr>
              <a:defRPr sz="1530"/>
            </a:lvl7pPr>
            <a:lvl8pPr>
              <a:defRPr sz="1530"/>
            </a:lvl8pPr>
            <a:lvl9pPr>
              <a:defRPr sz="153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830CB1-3820-4F96-A7F8-6FAB9ABD1EA4}"/>
              </a:ext>
            </a:extLst>
          </p:cNvPr>
          <p:cNvSpPr/>
          <p:nvPr userDrawn="1"/>
        </p:nvSpPr>
        <p:spPr>
          <a:xfrm>
            <a:off x="6553200" y="9768840"/>
            <a:ext cx="1158240" cy="2209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20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2930" y="3004109"/>
            <a:ext cx="3108960" cy="938784"/>
          </a:xfrm>
        </p:spPr>
        <p:txBody>
          <a:bodyPr anchor="ctr">
            <a:normAutofit/>
          </a:bodyPr>
          <a:lstStyle>
            <a:lvl1pPr marL="0" indent="0">
              <a:buNone/>
              <a:defRPr sz="1400" b="1">
                <a:solidFill>
                  <a:srgbClr val="57AC35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930" y="4023360"/>
            <a:ext cx="3108960" cy="4828032"/>
          </a:xfrm>
        </p:spPr>
        <p:txBody>
          <a:bodyPr/>
          <a:lstStyle>
            <a:lvl1pPr>
              <a:defRPr sz="1700"/>
            </a:lvl1pPr>
            <a:lvl2pPr>
              <a:defRPr sz="1530"/>
            </a:lvl2pPr>
            <a:lvl3pPr>
              <a:defRPr sz="1360"/>
            </a:lvl3pPr>
            <a:lvl4pPr>
              <a:defRPr sz="1360"/>
            </a:lvl4pPr>
            <a:lvl5pPr>
              <a:defRPr sz="1360"/>
            </a:lvl5pPr>
            <a:lvl6pPr>
              <a:defRPr sz="1360"/>
            </a:lvl6pPr>
            <a:lvl7pPr>
              <a:defRPr sz="1360"/>
            </a:lvl7pPr>
            <a:lvl8pPr>
              <a:defRPr sz="1360"/>
            </a:lvl8pPr>
            <a:lvl9pPr>
              <a:defRPr sz="13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97674" y="3004109"/>
            <a:ext cx="3108960" cy="938784"/>
          </a:xfrm>
        </p:spPr>
        <p:txBody>
          <a:bodyPr anchor="ctr">
            <a:normAutofit/>
          </a:bodyPr>
          <a:lstStyle>
            <a:lvl1pPr marL="0" indent="0">
              <a:buNone/>
              <a:defRPr sz="1400" b="1">
                <a:solidFill>
                  <a:srgbClr val="57AC35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97674" y="4023360"/>
            <a:ext cx="3108960" cy="4828032"/>
          </a:xfrm>
        </p:spPr>
        <p:txBody>
          <a:bodyPr/>
          <a:lstStyle>
            <a:lvl1pPr>
              <a:defRPr sz="1700"/>
            </a:lvl1pPr>
            <a:lvl2pPr>
              <a:defRPr sz="1530"/>
            </a:lvl2pPr>
            <a:lvl3pPr>
              <a:defRPr sz="1360"/>
            </a:lvl3pPr>
            <a:lvl4pPr>
              <a:defRPr sz="1360"/>
            </a:lvl4pPr>
            <a:lvl5pPr>
              <a:defRPr sz="1360"/>
            </a:lvl5pPr>
            <a:lvl6pPr>
              <a:defRPr sz="1360"/>
            </a:lvl6pPr>
            <a:lvl7pPr>
              <a:defRPr sz="1360"/>
            </a:lvl7pPr>
            <a:lvl8pPr>
              <a:defRPr sz="1360"/>
            </a:lvl8pPr>
            <a:lvl9pPr>
              <a:defRPr sz="13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B22CBF-A7E3-4ED9-A62A-214073A797DE}"/>
              </a:ext>
            </a:extLst>
          </p:cNvPr>
          <p:cNvSpPr/>
          <p:nvPr userDrawn="1"/>
        </p:nvSpPr>
        <p:spPr>
          <a:xfrm>
            <a:off x="6553200" y="9768840"/>
            <a:ext cx="1158240" cy="2209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120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945E6CBC-EB90-A842-A818-468AEF8A6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951" y="2389512"/>
            <a:ext cx="3036324" cy="381829"/>
          </a:xfrm>
        </p:spPr>
        <p:txBody>
          <a:bodyPr anchor="t" anchorCtr="0">
            <a:noAutofit/>
          </a:bodyPr>
          <a:lstStyle>
            <a:lvl1pPr marL="0" indent="0">
              <a:buNone/>
              <a:defRPr sz="1400" b="1">
                <a:solidFill>
                  <a:srgbClr val="57AC35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BB8D4DF-24DD-1D4D-AC04-323EE88BB86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1526441" y="3613831"/>
            <a:ext cx="5684403" cy="1364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7BE3D46-2710-C34C-9DD1-E02FADD3B17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75182" y="2932727"/>
            <a:ext cx="5935662" cy="381829"/>
          </a:xfrm>
        </p:spPr>
        <p:txBody>
          <a:bodyPr>
            <a:noAutofit/>
          </a:bodyPr>
          <a:lstStyle>
            <a:lvl1pPr marL="0" indent="0" algn="l">
              <a:buNone/>
              <a:defRPr b="1"/>
            </a:lvl1pPr>
            <a:lvl2pPr marL="233172" indent="0" algn="l">
              <a:buNone/>
              <a:defRPr/>
            </a:lvl2pPr>
            <a:lvl3pPr marL="466344" indent="0" algn="l">
              <a:buNone/>
              <a:defRPr/>
            </a:lvl3pPr>
            <a:lvl4pPr marL="699516" indent="0" algn="l">
              <a:buNone/>
              <a:defRPr/>
            </a:lvl4pPr>
            <a:lvl5pPr marL="932688" indent="0" algn="l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82E84B9-3CE9-EA48-8C9B-CCF1B5FA5E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275182" y="3336777"/>
            <a:ext cx="5935662" cy="277054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233172" indent="0">
              <a:buNone/>
              <a:defRPr sz="1100"/>
            </a:lvl2pPr>
            <a:lvl3pPr marL="466344" indent="0">
              <a:buNone/>
              <a:defRPr sz="1100"/>
            </a:lvl3pPr>
            <a:lvl4pPr marL="699516" indent="0">
              <a:buNone/>
              <a:defRPr sz="1100"/>
            </a:lvl4pPr>
            <a:lvl5pPr marL="932688" indent="0"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89DFB330-44EA-1A4F-AE4F-288EC1DE87F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27175" y="5307013"/>
            <a:ext cx="5683250" cy="1887537"/>
          </a:xfrm>
        </p:spPr>
        <p:txBody>
          <a:bodyPr>
            <a:noAutofit/>
          </a:bodyPr>
          <a:lstStyle>
            <a:lvl1pPr marL="228600" indent="-228600">
              <a:buSzPct val="125000"/>
              <a:buFont typeface="+mj-lt"/>
              <a:buAutoNum type="arabicPeriod"/>
              <a:defRPr/>
            </a:lvl1pPr>
            <a:lvl2pPr marL="461772" indent="-228600">
              <a:buSzPct val="125000"/>
              <a:buFont typeface="+mj-lt"/>
              <a:buAutoNum type="arabicPeriod"/>
              <a:defRPr/>
            </a:lvl2pPr>
            <a:lvl3pPr marL="694944" indent="-228600">
              <a:buSzPct val="125000"/>
              <a:buFont typeface="+mj-lt"/>
              <a:buAutoNum type="arabicPeriod"/>
              <a:defRPr/>
            </a:lvl3pPr>
            <a:lvl4pPr marL="928116" indent="-228600">
              <a:buSzPct val="125000"/>
              <a:buFont typeface="+mj-lt"/>
              <a:buAutoNum type="arabicPeriod"/>
              <a:defRPr/>
            </a:lvl4pPr>
            <a:lvl5pPr marL="1161288" indent="-228600">
              <a:buSzPct val="125000"/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11F9BE9-C3D0-4AEF-9E72-3AD8E8EB13D6}"/>
              </a:ext>
            </a:extLst>
          </p:cNvPr>
          <p:cNvSpPr/>
          <p:nvPr userDrawn="1"/>
        </p:nvSpPr>
        <p:spPr>
          <a:xfrm>
            <a:off x="6553200" y="9768840"/>
            <a:ext cx="1158240" cy="2209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08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5951" y="1948856"/>
            <a:ext cx="6184259" cy="3818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5951" y="2798783"/>
            <a:ext cx="6079328" cy="5941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F71A53-018E-2A4E-8B92-602039B7C34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895" y="571048"/>
            <a:ext cx="3031490" cy="86233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D0D6506-2AAD-E04B-9AD9-EB8A9EEA64FF}"/>
              </a:ext>
            </a:extLst>
          </p:cNvPr>
          <p:cNvSpPr txBox="1"/>
          <p:nvPr userDrawn="1"/>
        </p:nvSpPr>
        <p:spPr>
          <a:xfrm>
            <a:off x="1115951" y="1318455"/>
            <a:ext cx="293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656263"/>
                </a:solidFill>
                <a:latin typeface="Helvetica Neue" pitchFamily="2" charset="0"/>
              </a:rPr>
              <a:t>The Library E-Reader App</a:t>
            </a: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B2F50B26-8240-48A2-86A1-B70A8EA848CC}"/>
              </a:ext>
            </a:extLst>
          </p:cNvPr>
          <p:cNvSpPr txBox="1">
            <a:spLocks/>
          </p:cNvSpPr>
          <p:nvPr userDrawn="1"/>
        </p:nvSpPr>
        <p:spPr>
          <a:xfrm>
            <a:off x="3738524" y="9766364"/>
            <a:ext cx="4033876" cy="23803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b="0" i="0" kern="1200" baseline="0">
                <a:solidFill>
                  <a:schemeClr val="bg1">
                    <a:lumMod val="65000"/>
                  </a:schemeClr>
                </a:solidFill>
                <a:latin typeface="Helvetica Neue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/>
              <a:t>Updated Dec 2020</a:t>
            </a:r>
            <a:endParaRPr lang="en-US" sz="1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2FC20FF-F778-4763-8C13-7514EA24464E}"/>
              </a:ext>
            </a:extLst>
          </p:cNvPr>
          <p:cNvSpPr/>
          <p:nvPr userDrawn="1"/>
        </p:nvSpPr>
        <p:spPr>
          <a:xfrm>
            <a:off x="6553200" y="9768840"/>
            <a:ext cx="1158240" cy="2209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9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7" r:id="rId2"/>
    <p:sldLayoutId id="2147483678" r:id="rId3"/>
    <p:sldLayoutId id="2147483679" r:id="rId4"/>
  </p:sldLayoutIdLst>
  <p:hf sldNum="0" hdr="0" dt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1800" b="1" kern="1200" cap="none" baseline="0">
          <a:solidFill>
            <a:srgbClr val="1B385E"/>
          </a:solidFill>
          <a:latin typeface="Helvetica Neue" pitchFamily="2" charset="0"/>
          <a:ea typeface="+mj-ea"/>
          <a:cs typeface="+mj-cs"/>
        </a:defRPr>
      </a:lvl1pPr>
    </p:titleStyle>
    <p:bodyStyle>
      <a:lvl1pPr marL="155448" indent="-155448" algn="l" defTabSz="777240" rtl="0" eaLnBrk="1" latinLnBrk="0" hangingPunct="1">
        <a:lnSpc>
          <a:spcPct val="90000"/>
        </a:lnSpc>
        <a:spcBef>
          <a:spcPts val="1020"/>
        </a:spcBef>
        <a:buClr>
          <a:srgbClr val="57AC35"/>
        </a:buClr>
        <a:buSzPct val="100000"/>
        <a:buFont typeface="Wingdings" pitchFamily="2" charset="2"/>
        <a:buChar char="§"/>
        <a:defRPr sz="1200" kern="1200" baseline="0">
          <a:solidFill>
            <a:srgbClr val="1B385E"/>
          </a:solidFill>
          <a:latin typeface="Helvetica Neue" pitchFamily="2" charset="0"/>
          <a:ea typeface="+mn-ea"/>
          <a:cs typeface="+mn-cs"/>
        </a:defRPr>
      </a:lvl1pPr>
      <a:lvl2pPr marL="388620" indent="-155448" algn="l" defTabSz="777240" rtl="0" eaLnBrk="1" latinLnBrk="0" hangingPunct="1">
        <a:lnSpc>
          <a:spcPct val="90000"/>
        </a:lnSpc>
        <a:spcBef>
          <a:spcPts val="340"/>
        </a:spcBef>
        <a:spcAft>
          <a:spcPts val="170"/>
        </a:spcAft>
        <a:buClr>
          <a:srgbClr val="57AC35"/>
        </a:buClr>
        <a:buSzPct val="100000"/>
        <a:buFont typeface="Wingdings" pitchFamily="2" charset="2"/>
        <a:buChar char="§"/>
        <a:defRPr sz="1200" kern="1200" baseline="0">
          <a:solidFill>
            <a:srgbClr val="1B385E"/>
          </a:solidFill>
          <a:latin typeface="Helvetica Neue" pitchFamily="2" charset="0"/>
          <a:ea typeface="+mn-ea"/>
          <a:cs typeface="+mn-cs"/>
        </a:defRPr>
      </a:lvl2pPr>
      <a:lvl3pPr marL="621792" indent="-155448" algn="l" defTabSz="777240" rtl="0" eaLnBrk="1" latinLnBrk="0" hangingPunct="1">
        <a:lnSpc>
          <a:spcPct val="90000"/>
        </a:lnSpc>
        <a:spcBef>
          <a:spcPts val="340"/>
        </a:spcBef>
        <a:spcAft>
          <a:spcPts val="170"/>
        </a:spcAft>
        <a:buClr>
          <a:srgbClr val="57AC35"/>
        </a:buClr>
        <a:buSzPct val="100000"/>
        <a:buFont typeface="Wingdings" pitchFamily="2" charset="2"/>
        <a:buChar char="§"/>
        <a:defRPr sz="1200" kern="1200" baseline="0">
          <a:solidFill>
            <a:srgbClr val="1B385E"/>
          </a:solidFill>
          <a:latin typeface="Helvetica Neue" pitchFamily="2" charset="0"/>
          <a:ea typeface="+mn-ea"/>
          <a:cs typeface="+mn-cs"/>
        </a:defRPr>
      </a:lvl3pPr>
      <a:lvl4pPr marL="854964" indent="-155448" algn="l" defTabSz="777240" rtl="0" eaLnBrk="1" latinLnBrk="0" hangingPunct="1">
        <a:lnSpc>
          <a:spcPct val="90000"/>
        </a:lnSpc>
        <a:spcBef>
          <a:spcPts val="340"/>
        </a:spcBef>
        <a:spcAft>
          <a:spcPts val="170"/>
        </a:spcAft>
        <a:buClr>
          <a:srgbClr val="57AC35"/>
        </a:buClr>
        <a:buSzPct val="100000"/>
        <a:buFont typeface="Wingdings" pitchFamily="2" charset="2"/>
        <a:buChar char="§"/>
        <a:defRPr sz="1200" kern="1200" baseline="0">
          <a:solidFill>
            <a:srgbClr val="1B385E"/>
          </a:solidFill>
          <a:latin typeface="Helvetica Neue" pitchFamily="2" charset="0"/>
          <a:ea typeface="+mn-ea"/>
          <a:cs typeface="+mn-cs"/>
        </a:defRPr>
      </a:lvl4pPr>
      <a:lvl5pPr marL="1088136" indent="-155448" algn="l" defTabSz="777240" rtl="0" eaLnBrk="1" latinLnBrk="0" hangingPunct="1">
        <a:lnSpc>
          <a:spcPct val="90000"/>
        </a:lnSpc>
        <a:spcBef>
          <a:spcPts val="340"/>
        </a:spcBef>
        <a:spcAft>
          <a:spcPts val="170"/>
        </a:spcAft>
        <a:buClr>
          <a:srgbClr val="57AC35"/>
        </a:buClr>
        <a:buSzPct val="100000"/>
        <a:buFont typeface="Wingdings" pitchFamily="2" charset="2"/>
        <a:buChar char="§"/>
        <a:defRPr sz="1200" kern="1200" baseline="0">
          <a:solidFill>
            <a:srgbClr val="1B385E"/>
          </a:solidFill>
          <a:latin typeface="Helvetica Neue" pitchFamily="2" charset="0"/>
          <a:ea typeface="+mn-ea"/>
          <a:cs typeface="+mn-cs"/>
        </a:defRPr>
      </a:lvl5pPr>
      <a:lvl6pPr marL="1360000" indent="-194310" algn="l" defTabSz="777240" rtl="0" eaLnBrk="1" latinLnBrk="0" hangingPunct="1">
        <a:lnSpc>
          <a:spcPct val="90000"/>
        </a:lnSpc>
        <a:spcBef>
          <a:spcPts val="340"/>
        </a:spcBef>
        <a:spcAft>
          <a:spcPts val="17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360" kern="1200">
          <a:solidFill>
            <a:schemeClr val="tx1"/>
          </a:solidFill>
          <a:latin typeface="+mn-lt"/>
          <a:ea typeface="+mn-ea"/>
          <a:cs typeface="+mn-cs"/>
        </a:defRPr>
      </a:lvl6pPr>
      <a:lvl7pPr marL="1615000" indent="-194310" algn="l" defTabSz="777240" rtl="0" eaLnBrk="1" latinLnBrk="0" hangingPunct="1">
        <a:lnSpc>
          <a:spcPct val="90000"/>
        </a:lnSpc>
        <a:spcBef>
          <a:spcPts val="340"/>
        </a:spcBef>
        <a:spcAft>
          <a:spcPts val="17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360" kern="1200">
          <a:solidFill>
            <a:schemeClr val="tx1"/>
          </a:solidFill>
          <a:latin typeface="+mn-lt"/>
          <a:ea typeface="+mn-ea"/>
          <a:cs typeface="+mn-cs"/>
        </a:defRPr>
      </a:lvl7pPr>
      <a:lvl8pPr marL="1870000" indent="-194310" algn="l" defTabSz="777240" rtl="0" eaLnBrk="1" latinLnBrk="0" hangingPunct="1">
        <a:lnSpc>
          <a:spcPct val="90000"/>
        </a:lnSpc>
        <a:spcBef>
          <a:spcPts val="340"/>
        </a:spcBef>
        <a:spcAft>
          <a:spcPts val="17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360" kern="1200">
          <a:solidFill>
            <a:schemeClr val="tx1"/>
          </a:solidFill>
          <a:latin typeface="+mn-lt"/>
          <a:ea typeface="+mn-ea"/>
          <a:cs typeface="+mn-cs"/>
        </a:defRPr>
      </a:lvl8pPr>
      <a:lvl9pPr marL="2125000" indent="-194310" algn="l" defTabSz="777240" rtl="0" eaLnBrk="1" latinLnBrk="0" hangingPunct="1">
        <a:lnSpc>
          <a:spcPct val="90000"/>
        </a:lnSpc>
        <a:spcBef>
          <a:spcPts val="340"/>
        </a:spcBef>
        <a:spcAft>
          <a:spcPts val="17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3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gif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imply E for Android">
            <a:extLst>
              <a:ext uri="{FF2B5EF4-FFF2-40B4-BE49-F238E27FC236}">
                <a16:creationId xmlns:a16="http://schemas.microsoft.com/office/drawing/2014/main" id="{D3965789-6B06-4E54-9ACF-73D87DFE7308}"/>
              </a:ext>
            </a:extLst>
          </p:cNvPr>
          <p:cNvSpPr txBox="1">
            <a:spLocks/>
          </p:cNvSpPr>
          <p:nvPr/>
        </p:nvSpPr>
        <p:spPr>
          <a:xfrm>
            <a:off x="358139" y="1786171"/>
            <a:ext cx="6184259" cy="3818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 cap="none" baseline="0">
                <a:solidFill>
                  <a:srgbClr val="1B385E"/>
                </a:solidFill>
                <a:latin typeface="Helvetica Neue" pitchFamily="2" charset="0"/>
                <a:ea typeface="+mj-ea"/>
                <a:cs typeface="+mj-cs"/>
              </a:defRPr>
            </a:lvl1pPr>
          </a:lstStyle>
          <a:p>
            <a:r>
              <a:rPr lang="en-US" sz="2400" cap="small" dirty="0">
                <a:solidFill>
                  <a:srgbClr val="579A35"/>
                </a:solidFill>
              </a:rPr>
              <a:t>SimplyE for Android Devices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1DE8A127-3B25-4DE5-BCB7-7649554151B1}"/>
              </a:ext>
            </a:extLst>
          </p:cNvPr>
          <p:cNvSpPr txBox="1">
            <a:spLocks/>
          </p:cNvSpPr>
          <p:nvPr/>
        </p:nvSpPr>
        <p:spPr>
          <a:xfrm>
            <a:off x="555807" y="2121053"/>
            <a:ext cx="6812282" cy="14637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1020"/>
              </a:spcBef>
              <a:buClr>
                <a:srgbClr val="57AC35"/>
              </a:buClr>
              <a:buSzPct val="100000"/>
              <a:buFont typeface="Wingdings" pitchFamily="2" charset="2"/>
              <a:buNone/>
              <a:defRPr sz="1200" b="1" kern="1200" baseline="0">
                <a:solidFill>
                  <a:srgbClr val="1B385E"/>
                </a:solidFill>
                <a:latin typeface="Helvetica Neue" pitchFamily="2" charset="0"/>
                <a:ea typeface="+mn-ea"/>
                <a:cs typeface="+mn-cs"/>
              </a:defRPr>
            </a:lvl1pPr>
            <a:lvl2pPr marL="233172" indent="0" algn="l" defTabSz="777240" rtl="0" eaLnBrk="1" latinLnBrk="0" hangingPunct="1">
              <a:lnSpc>
                <a:spcPct val="90000"/>
              </a:lnSpc>
              <a:spcBef>
                <a:spcPts val="340"/>
              </a:spcBef>
              <a:spcAft>
                <a:spcPts val="170"/>
              </a:spcAft>
              <a:buClr>
                <a:srgbClr val="57AC35"/>
              </a:buClr>
              <a:buSzPct val="100000"/>
              <a:buFont typeface="Wingdings" pitchFamily="2" charset="2"/>
              <a:buNone/>
              <a:defRPr sz="1200" kern="1200" baseline="0">
                <a:solidFill>
                  <a:srgbClr val="1B385E"/>
                </a:solidFill>
                <a:latin typeface="Helvetica Neue" pitchFamily="2" charset="0"/>
                <a:ea typeface="+mn-ea"/>
                <a:cs typeface="+mn-cs"/>
              </a:defRPr>
            </a:lvl2pPr>
            <a:lvl3pPr marL="466344" indent="0" algn="l" defTabSz="777240" rtl="0" eaLnBrk="1" latinLnBrk="0" hangingPunct="1">
              <a:lnSpc>
                <a:spcPct val="90000"/>
              </a:lnSpc>
              <a:spcBef>
                <a:spcPts val="340"/>
              </a:spcBef>
              <a:spcAft>
                <a:spcPts val="170"/>
              </a:spcAft>
              <a:buClr>
                <a:srgbClr val="57AC35"/>
              </a:buClr>
              <a:buSzPct val="100000"/>
              <a:buFont typeface="Wingdings" pitchFamily="2" charset="2"/>
              <a:buNone/>
              <a:defRPr sz="1200" kern="1200" baseline="0">
                <a:solidFill>
                  <a:srgbClr val="1B385E"/>
                </a:solidFill>
                <a:latin typeface="Helvetica Neue" pitchFamily="2" charset="0"/>
                <a:ea typeface="+mn-ea"/>
                <a:cs typeface="+mn-cs"/>
              </a:defRPr>
            </a:lvl3pPr>
            <a:lvl4pPr marL="699516" indent="0" algn="l" defTabSz="777240" rtl="0" eaLnBrk="1" latinLnBrk="0" hangingPunct="1">
              <a:lnSpc>
                <a:spcPct val="90000"/>
              </a:lnSpc>
              <a:spcBef>
                <a:spcPts val="340"/>
              </a:spcBef>
              <a:spcAft>
                <a:spcPts val="170"/>
              </a:spcAft>
              <a:buClr>
                <a:srgbClr val="57AC35"/>
              </a:buClr>
              <a:buSzPct val="100000"/>
              <a:buFont typeface="Wingdings" pitchFamily="2" charset="2"/>
              <a:buNone/>
              <a:defRPr sz="1200" kern="1200" baseline="0">
                <a:solidFill>
                  <a:srgbClr val="1B385E"/>
                </a:solidFill>
                <a:latin typeface="Helvetica Neue" pitchFamily="2" charset="0"/>
                <a:ea typeface="+mn-ea"/>
                <a:cs typeface="+mn-cs"/>
              </a:defRPr>
            </a:lvl4pPr>
            <a:lvl5pPr marL="932688" indent="0" algn="l" defTabSz="777240" rtl="0" eaLnBrk="1" latinLnBrk="0" hangingPunct="1">
              <a:lnSpc>
                <a:spcPct val="90000"/>
              </a:lnSpc>
              <a:spcBef>
                <a:spcPts val="340"/>
              </a:spcBef>
              <a:spcAft>
                <a:spcPts val="170"/>
              </a:spcAft>
              <a:buClr>
                <a:srgbClr val="57AC35"/>
              </a:buClr>
              <a:buSzPct val="100000"/>
              <a:buFont typeface="Wingdings" pitchFamily="2" charset="2"/>
              <a:buNone/>
              <a:defRPr sz="1200" kern="1200" baseline="0">
                <a:solidFill>
                  <a:srgbClr val="1B385E"/>
                </a:solidFill>
                <a:latin typeface="Helvetica Neue" pitchFamily="2" charset="0"/>
                <a:ea typeface="+mn-ea"/>
                <a:cs typeface="+mn-cs"/>
              </a:defRPr>
            </a:lvl5pPr>
            <a:lvl6pPr marL="1360000" indent="-194310" algn="l" defTabSz="777240" rtl="0" eaLnBrk="1" latinLnBrk="0" hangingPunct="1">
              <a:lnSpc>
                <a:spcPct val="90000"/>
              </a:lnSpc>
              <a:spcBef>
                <a:spcPts val="340"/>
              </a:spcBef>
              <a:spcAft>
                <a:spcPts val="17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15000" indent="-194310" algn="l" defTabSz="777240" rtl="0" eaLnBrk="1" latinLnBrk="0" hangingPunct="1">
              <a:lnSpc>
                <a:spcPct val="90000"/>
              </a:lnSpc>
              <a:spcBef>
                <a:spcPts val="340"/>
              </a:spcBef>
              <a:spcAft>
                <a:spcPts val="17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0000" indent="-194310" algn="l" defTabSz="777240" rtl="0" eaLnBrk="1" latinLnBrk="0" hangingPunct="1">
              <a:lnSpc>
                <a:spcPct val="90000"/>
              </a:lnSpc>
              <a:spcBef>
                <a:spcPts val="340"/>
              </a:spcBef>
              <a:spcAft>
                <a:spcPts val="17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25000" indent="-194310" algn="l" defTabSz="777240" rtl="0" eaLnBrk="1" latinLnBrk="0" hangingPunct="1">
              <a:lnSpc>
                <a:spcPct val="90000"/>
              </a:lnSpc>
              <a:spcBef>
                <a:spcPts val="340"/>
              </a:spcBef>
              <a:spcAft>
                <a:spcPts val="17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420"/>
              </a:spcBef>
              <a:buClr>
                <a:srgbClr val="1B385E"/>
              </a:buClr>
            </a:pPr>
            <a:r>
              <a:rPr lang="en-US" sz="1500" dirty="0"/>
              <a:t>What is SimplyE?</a:t>
            </a:r>
            <a:endParaRPr lang="en-US" sz="1500" b="0" dirty="0"/>
          </a:p>
          <a:p>
            <a:pPr>
              <a:lnSpc>
                <a:spcPct val="100000"/>
              </a:lnSpc>
              <a:spcBef>
                <a:spcPts val="420"/>
              </a:spcBef>
              <a:buClr>
                <a:srgbClr val="1B385E"/>
              </a:buClr>
            </a:pPr>
            <a:r>
              <a:rPr lang="en-US" b="0" dirty="0"/>
              <a:t>SimplyE is a </a:t>
            </a:r>
            <a:r>
              <a:rPr lang="en-US" dirty="0"/>
              <a:t>free</a:t>
            </a:r>
            <a:r>
              <a:rPr lang="en-US" b="0" dirty="0"/>
              <a:t> app that allows you to search </a:t>
            </a:r>
            <a:r>
              <a:rPr lang="en-US" dirty="0" smtClean="0">
                <a:highlight>
                  <a:srgbClr val="FFFF00"/>
                </a:highlight>
              </a:rPr>
              <a:t>Newton County Public Library’s </a:t>
            </a:r>
            <a:r>
              <a:rPr lang="en-US" b="0" dirty="0" err="1" smtClean="0"/>
              <a:t>ebook</a:t>
            </a:r>
            <a:r>
              <a:rPr lang="en-US" b="0" dirty="0" smtClean="0"/>
              <a:t> </a:t>
            </a:r>
            <a:r>
              <a:rPr lang="en-US" b="0" dirty="0"/>
              <a:t>and audiobook collections across multiple sources, all at the same time, and download them to your Android tablet or phone.</a:t>
            </a:r>
          </a:p>
          <a:p>
            <a:pPr>
              <a:lnSpc>
                <a:spcPct val="100000"/>
              </a:lnSpc>
              <a:spcBef>
                <a:spcPts val="420"/>
              </a:spcBef>
              <a:buClr>
                <a:srgbClr val="1B385E"/>
              </a:buClr>
            </a:pPr>
            <a:endParaRPr lang="en-US" sz="200" b="0" dirty="0"/>
          </a:p>
          <a:p>
            <a:pPr>
              <a:lnSpc>
                <a:spcPct val="100000"/>
              </a:lnSpc>
              <a:spcBef>
                <a:spcPts val="420"/>
              </a:spcBef>
              <a:buClr>
                <a:srgbClr val="1B385E"/>
              </a:buClr>
            </a:pPr>
            <a:r>
              <a:rPr lang="en-US" b="0" dirty="0"/>
              <a:t>You will need an Android device (v 5.0 or higher), and a valid library card number and password.</a:t>
            </a:r>
          </a:p>
          <a:p>
            <a:pPr>
              <a:lnSpc>
                <a:spcPct val="100000"/>
              </a:lnSpc>
              <a:spcBef>
                <a:spcPts val="420"/>
              </a:spcBef>
              <a:buClr>
                <a:srgbClr val="1B385E"/>
              </a:buClr>
            </a:pPr>
            <a:r>
              <a:rPr lang="en-US" b="0" i="1" dirty="0"/>
              <a:t>SimplyE is not compatible with Kindle or Nook devices. </a:t>
            </a:r>
            <a:endParaRPr lang="en-US" dirty="0"/>
          </a:p>
        </p:txBody>
      </p:sp>
      <p:sp>
        <p:nvSpPr>
          <p:cNvPr id="27" name="Getting Started">
            <a:extLst>
              <a:ext uri="{FF2B5EF4-FFF2-40B4-BE49-F238E27FC236}">
                <a16:creationId xmlns:a16="http://schemas.microsoft.com/office/drawing/2014/main" id="{BC5D4DF1-C1CF-4766-854E-7CDC7043186F}"/>
              </a:ext>
            </a:extLst>
          </p:cNvPr>
          <p:cNvSpPr txBox="1">
            <a:spLocks/>
          </p:cNvSpPr>
          <p:nvPr/>
        </p:nvSpPr>
        <p:spPr>
          <a:xfrm>
            <a:off x="358139" y="3568904"/>
            <a:ext cx="6184259" cy="27832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 cap="none" baseline="0">
                <a:solidFill>
                  <a:srgbClr val="1B385E"/>
                </a:solidFill>
                <a:latin typeface="Helvetica Neue" pitchFamily="2" charset="0"/>
                <a:ea typeface="+mj-ea"/>
                <a:cs typeface="+mj-cs"/>
              </a:defRPr>
            </a:lvl1pPr>
          </a:lstStyle>
          <a:p>
            <a:r>
              <a:rPr lang="en-US" sz="2400" cap="small" dirty="0">
                <a:solidFill>
                  <a:srgbClr val="579A35"/>
                </a:solidFill>
              </a:rPr>
              <a:t>Getting Started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67F44D02-4476-499B-8DA4-326B14D98C10}"/>
              </a:ext>
            </a:extLst>
          </p:cNvPr>
          <p:cNvSpPr txBox="1">
            <a:spLocks/>
          </p:cNvSpPr>
          <p:nvPr/>
        </p:nvSpPr>
        <p:spPr>
          <a:xfrm>
            <a:off x="555807" y="3930410"/>
            <a:ext cx="3204213" cy="60136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1020"/>
              </a:spcBef>
              <a:buClr>
                <a:srgbClr val="57AC35"/>
              </a:buClr>
              <a:buSzPct val="100000"/>
              <a:buFont typeface="Wingdings" pitchFamily="2" charset="2"/>
              <a:buNone/>
              <a:defRPr sz="1200" b="1" kern="1200" baseline="0">
                <a:solidFill>
                  <a:srgbClr val="1B385E"/>
                </a:solidFill>
                <a:latin typeface="Helvetica Neue" pitchFamily="2" charset="0"/>
                <a:ea typeface="+mn-ea"/>
                <a:cs typeface="+mn-cs"/>
              </a:defRPr>
            </a:lvl1pPr>
            <a:lvl2pPr marL="233172" indent="0" algn="l" defTabSz="777240" rtl="0" eaLnBrk="1" latinLnBrk="0" hangingPunct="1">
              <a:lnSpc>
                <a:spcPct val="90000"/>
              </a:lnSpc>
              <a:spcBef>
                <a:spcPts val="340"/>
              </a:spcBef>
              <a:spcAft>
                <a:spcPts val="170"/>
              </a:spcAft>
              <a:buClr>
                <a:srgbClr val="57AC35"/>
              </a:buClr>
              <a:buSzPct val="100000"/>
              <a:buFont typeface="Wingdings" pitchFamily="2" charset="2"/>
              <a:buNone/>
              <a:defRPr sz="1200" kern="1200" baseline="0">
                <a:solidFill>
                  <a:srgbClr val="1B385E"/>
                </a:solidFill>
                <a:latin typeface="Helvetica Neue" pitchFamily="2" charset="0"/>
                <a:ea typeface="+mn-ea"/>
                <a:cs typeface="+mn-cs"/>
              </a:defRPr>
            </a:lvl2pPr>
            <a:lvl3pPr marL="466344" indent="0" algn="l" defTabSz="777240" rtl="0" eaLnBrk="1" latinLnBrk="0" hangingPunct="1">
              <a:lnSpc>
                <a:spcPct val="90000"/>
              </a:lnSpc>
              <a:spcBef>
                <a:spcPts val="340"/>
              </a:spcBef>
              <a:spcAft>
                <a:spcPts val="170"/>
              </a:spcAft>
              <a:buClr>
                <a:srgbClr val="57AC35"/>
              </a:buClr>
              <a:buSzPct val="100000"/>
              <a:buFont typeface="Wingdings" pitchFamily="2" charset="2"/>
              <a:buNone/>
              <a:defRPr sz="1200" kern="1200" baseline="0">
                <a:solidFill>
                  <a:srgbClr val="1B385E"/>
                </a:solidFill>
                <a:latin typeface="Helvetica Neue" pitchFamily="2" charset="0"/>
                <a:ea typeface="+mn-ea"/>
                <a:cs typeface="+mn-cs"/>
              </a:defRPr>
            </a:lvl3pPr>
            <a:lvl4pPr marL="699516" indent="0" algn="l" defTabSz="777240" rtl="0" eaLnBrk="1" latinLnBrk="0" hangingPunct="1">
              <a:lnSpc>
                <a:spcPct val="90000"/>
              </a:lnSpc>
              <a:spcBef>
                <a:spcPts val="340"/>
              </a:spcBef>
              <a:spcAft>
                <a:spcPts val="170"/>
              </a:spcAft>
              <a:buClr>
                <a:srgbClr val="57AC35"/>
              </a:buClr>
              <a:buSzPct val="100000"/>
              <a:buFont typeface="Wingdings" pitchFamily="2" charset="2"/>
              <a:buNone/>
              <a:defRPr sz="1200" kern="1200" baseline="0">
                <a:solidFill>
                  <a:srgbClr val="1B385E"/>
                </a:solidFill>
                <a:latin typeface="Helvetica Neue" pitchFamily="2" charset="0"/>
                <a:ea typeface="+mn-ea"/>
                <a:cs typeface="+mn-cs"/>
              </a:defRPr>
            </a:lvl4pPr>
            <a:lvl5pPr marL="932688" indent="0" algn="l" defTabSz="777240" rtl="0" eaLnBrk="1" latinLnBrk="0" hangingPunct="1">
              <a:lnSpc>
                <a:spcPct val="90000"/>
              </a:lnSpc>
              <a:spcBef>
                <a:spcPts val="340"/>
              </a:spcBef>
              <a:spcAft>
                <a:spcPts val="170"/>
              </a:spcAft>
              <a:buClr>
                <a:srgbClr val="57AC35"/>
              </a:buClr>
              <a:buSzPct val="100000"/>
              <a:buFont typeface="Wingdings" pitchFamily="2" charset="2"/>
              <a:buNone/>
              <a:defRPr sz="1200" kern="1200" baseline="0">
                <a:solidFill>
                  <a:srgbClr val="1B385E"/>
                </a:solidFill>
                <a:latin typeface="Helvetica Neue" pitchFamily="2" charset="0"/>
                <a:ea typeface="+mn-ea"/>
                <a:cs typeface="+mn-cs"/>
              </a:defRPr>
            </a:lvl5pPr>
            <a:lvl6pPr marL="1360000" indent="-194310" algn="l" defTabSz="777240" rtl="0" eaLnBrk="1" latinLnBrk="0" hangingPunct="1">
              <a:lnSpc>
                <a:spcPct val="90000"/>
              </a:lnSpc>
              <a:spcBef>
                <a:spcPts val="340"/>
              </a:spcBef>
              <a:spcAft>
                <a:spcPts val="17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15000" indent="-194310" algn="l" defTabSz="777240" rtl="0" eaLnBrk="1" latinLnBrk="0" hangingPunct="1">
              <a:lnSpc>
                <a:spcPct val="90000"/>
              </a:lnSpc>
              <a:spcBef>
                <a:spcPts val="340"/>
              </a:spcBef>
              <a:spcAft>
                <a:spcPts val="17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0000" indent="-194310" algn="l" defTabSz="777240" rtl="0" eaLnBrk="1" latinLnBrk="0" hangingPunct="1">
              <a:lnSpc>
                <a:spcPct val="90000"/>
              </a:lnSpc>
              <a:spcBef>
                <a:spcPts val="340"/>
              </a:spcBef>
              <a:spcAft>
                <a:spcPts val="17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25000" indent="-194310" algn="l" defTabSz="777240" rtl="0" eaLnBrk="1" latinLnBrk="0" hangingPunct="1">
              <a:lnSpc>
                <a:spcPct val="90000"/>
              </a:lnSpc>
              <a:spcBef>
                <a:spcPts val="340"/>
              </a:spcBef>
              <a:spcAft>
                <a:spcPts val="17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420"/>
              </a:spcBef>
            </a:pPr>
            <a:r>
              <a:rPr lang="en-US" sz="1600" dirty="0"/>
              <a:t>Install the App</a:t>
            </a:r>
          </a:p>
          <a:p>
            <a:pPr marL="171450" indent="-171450">
              <a:lnSpc>
                <a:spcPct val="110000"/>
              </a:lnSpc>
              <a:spcBef>
                <a:spcPts val="420"/>
              </a:spcBef>
              <a:buClr>
                <a:srgbClr val="1B385E"/>
              </a:buClr>
              <a:buFont typeface="Wingdings" pitchFamily="2" charset="2"/>
              <a:buChar char="§"/>
            </a:pPr>
            <a:r>
              <a:rPr lang="en-US" b="0" dirty="0"/>
              <a:t>Open the Google Play Store app and search for </a:t>
            </a:r>
            <a:r>
              <a:rPr lang="en-US" dirty="0"/>
              <a:t>SimplyE</a:t>
            </a:r>
          </a:p>
          <a:p>
            <a:pPr marL="171450" indent="-171450">
              <a:lnSpc>
                <a:spcPct val="110000"/>
              </a:lnSpc>
              <a:spcBef>
                <a:spcPts val="420"/>
              </a:spcBef>
              <a:buClr>
                <a:srgbClr val="1B385E"/>
              </a:buClr>
              <a:buFont typeface="Wingdings" pitchFamily="2" charset="2"/>
              <a:buChar char="§"/>
            </a:pPr>
            <a:r>
              <a:rPr lang="en-US" b="0" dirty="0"/>
              <a:t>Tap </a:t>
            </a:r>
            <a:r>
              <a:rPr lang="en-US" dirty="0"/>
              <a:t>Install</a:t>
            </a:r>
            <a:r>
              <a:rPr lang="en-US" b="0" dirty="0"/>
              <a:t>, then open the SimplyE App</a:t>
            </a:r>
          </a:p>
          <a:p>
            <a:pPr marL="171450" indent="-171450">
              <a:lnSpc>
                <a:spcPct val="110000"/>
              </a:lnSpc>
              <a:spcBef>
                <a:spcPts val="420"/>
              </a:spcBef>
              <a:buClr>
                <a:srgbClr val="1B385E"/>
              </a:buClr>
              <a:buFont typeface="Wingdings" pitchFamily="2" charset="2"/>
              <a:buChar char="§"/>
            </a:pPr>
            <a:r>
              <a:rPr lang="en-US" b="0" dirty="0"/>
              <a:t>Tap </a:t>
            </a:r>
            <a:r>
              <a:rPr lang="en-US" dirty="0"/>
              <a:t>Agree</a:t>
            </a:r>
            <a:r>
              <a:rPr lang="en-US" b="0" dirty="0"/>
              <a:t> to accept the Terms of Service</a:t>
            </a:r>
          </a:p>
          <a:p>
            <a:pPr>
              <a:lnSpc>
                <a:spcPct val="100000"/>
              </a:lnSpc>
              <a:spcBef>
                <a:spcPts val="420"/>
              </a:spcBef>
              <a:buClr>
                <a:srgbClr val="1B385E"/>
              </a:buClr>
            </a:pPr>
            <a:endParaRPr lang="en-US" sz="600" b="0" dirty="0"/>
          </a:p>
          <a:p>
            <a:pPr>
              <a:lnSpc>
                <a:spcPct val="100000"/>
              </a:lnSpc>
              <a:spcBef>
                <a:spcPts val="420"/>
              </a:spcBef>
              <a:buClr>
                <a:srgbClr val="1B385E"/>
              </a:buClr>
            </a:pPr>
            <a:r>
              <a:rPr lang="en-US" sz="1600" dirty="0"/>
              <a:t>Log In to your Library</a:t>
            </a:r>
          </a:p>
          <a:p>
            <a:pPr marL="171450" indent="-171450">
              <a:lnSpc>
                <a:spcPct val="11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en-US" b="0" dirty="0"/>
              <a:t>If it’s your first time using SimplyE, tap </a:t>
            </a:r>
            <a:r>
              <a:rPr lang="en-US" dirty="0"/>
              <a:t>Find Your Library; </a:t>
            </a:r>
            <a:r>
              <a:rPr lang="en-US" b="0" dirty="0"/>
              <a:t>otherwise tap the </a:t>
            </a:r>
            <a:r>
              <a:rPr lang="en-US" sz="1600" i="0" dirty="0">
                <a:effectLst/>
                <a:latin typeface="Roboto"/>
              </a:rPr>
              <a:t>≡</a:t>
            </a:r>
            <a:r>
              <a:rPr lang="en-US" b="0" dirty="0"/>
              <a:t> icon on the upper-left corner, then </a:t>
            </a:r>
            <a:r>
              <a:rPr lang="en-US" dirty="0"/>
              <a:t>Add account </a:t>
            </a:r>
          </a:p>
          <a:p>
            <a:pPr marL="171450" indent="-171450">
              <a:lnSpc>
                <a:spcPct val="11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en-US" b="0" dirty="0"/>
              <a:t>Locate and tap </a:t>
            </a:r>
            <a:r>
              <a:rPr lang="en-US" dirty="0" smtClean="0">
                <a:highlight>
                  <a:srgbClr val="FFFF00"/>
                </a:highlight>
              </a:rPr>
              <a:t>Newton County Public Library </a:t>
            </a:r>
            <a:r>
              <a:rPr lang="en-US" b="0" dirty="0" smtClean="0"/>
              <a:t>in </a:t>
            </a:r>
            <a:r>
              <a:rPr lang="en-US" b="0" dirty="0"/>
              <a:t>the list</a:t>
            </a:r>
          </a:p>
          <a:p>
            <a:pPr marL="171450" indent="-171450">
              <a:lnSpc>
                <a:spcPct val="11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en-US" b="0" dirty="0"/>
              <a:t>Tap </a:t>
            </a:r>
            <a:r>
              <a:rPr lang="en-US" dirty="0"/>
              <a:t>Accounts</a:t>
            </a:r>
            <a:r>
              <a:rPr lang="en-US" b="0" dirty="0"/>
              <a:t>, then </a:t>
            </a:r>
            <a:r>
              <a:rPr lang="en-US" dirty="0" smtClean="0">
                <a:highlight>
                  <a:srgbClr val="FFFF00"/>
                </a:highlight>
              </a:rPr>
              <a:t>Newton County Public Library</a:t>
            </a:r>
            <a:r>
              <a:rPr lang="en-US" b="0" dirty="0" smtClean="0"/>
              <a:t>.</a:t>
            </a:r>
            <a:endParaRPr lang="en-US" b="0" dirty="0"/>
          </a:p>
          <a:p>
            <a:pPr marL="171450" indent="-171450">
              <a:lnSpc>
                <a:spcPct val="11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en-US" b="0" dirty="0"/>
              <a:t>Enter your library card number and password</a:t>
            </a:r>
          </a:p>
          <a:p>
            <a:pPr marL="171450" indent="-171450">
              <a:lnSpc>
                <a:spcPct val="11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en-US" b="0" dirty="0"/>
              <a:t>Tap </a:t>
            </a:r>
            <a:r>
              <a:rPr lang="en-US" dirty="0"/>
              <a:t>Log in</a:t>
            </a:r>
          </a:p>
          <a:p>
            <a:pPr>
              <a:lnSpc>
                <a:spcPct val="100000"/>
              </a:lnSpc>
              <a:spcBef>
                <a:spcPts val="420"/>
              </a:spcBef>
              <a:buClr>
                <a:srgbClr val="1B385E"/>
              </a:buClr>
            </a:pPr>
            <a:endParaRPr lang="en-US" sz="400" b="0" dirty="0"/>
          </a:p>
          <a:p>
            <a:pPr>
              <a:lnSpc>
                <a:spcPct val="100000"/>
              </a:lnSpc>
              <a:spcBef>
                <a:spcPts val="420"/>
              </a:spcBef>
              <a:buClr>
                <a:srgbClr val="1B385E"/>
              </a:buClr>
            </a:pPr>
            <a:r>
              <a:rPr lang="en-US" sz="1600" dirty="0"/>
              <a:t>Select Your Library’s Catalog</a:t>
            </a:r>
          </a:p>
          <a:p>
            <a:pPr marL="171450" indent="-171450">
              <a:lnSpc>
                <a:spcPct val="110000"/>
              </a:lnSpc>
              <a:spcBef>
                <a:spcPts val="420"/>
              </a:spcBef>
              <a:buClr>
                <a:srgbClr val="1B385E"/>
              </a:buClr>
              <a:buFont typeface="Wingdings" panose="05000000000000000000" pitchFamily="2" charset="2"/>
              <a:buChar char="§"/>
            </a:pPr>
            <a:r>
              <a:rPr lang="en-US" b="0" dirty="0"/>
              <a:t>Tap </a:t>
            </a:r>
            <a:r>
              <a:rPr lang="en-US" dirty="0"/>
              <a:t>Catalog</a:t>
            </a:r>
            <a:r>
              <a:rPr lang="en-US" b="0" dirty="0"/>
              <a:t> in bottom left corner</a:t>
            </a:r>
          </a:p>
          <a:p>
            <a:pPr marL="171450" indent="-171450">
              <a:lnSpc>
                <a:spcPct val="110000"/>
              </a:lnSpc>
              <a:spcBef>
                <a:spcPts val="420"/>
              </a:spcBef>
              <a:buClr>
                <a:srgbClr val="1B385E"/>
              </a:buClr>
              <a:buFont typeface="Wingdings" panose="05000000000000000000" pitchFamily="2" charset="2"/>
              <a:buChar char="§"/>
            </a:pPr>
            <a:r>
              <a:rPr lang="en-US" b="0" dirty="0"/>
              <a:t>Tap icon in upper left corner; select </a:t>
            </a:r>
            <a:r>
              <a:rPr lang="en-US" dirty="0" smtClean="0">
                <a:highlight>
                  <a:srgbClr val="FFFF00"/>
                </a:highlight>
              </a:rPr>
              <a:t>Newton County Public Library</a:t>
            </a:r>
            <a:endParaRPr lang="en-US" b="0" dirty="0"/>
          </a:p>
          <a:p>
            <a:pPr marL="171450" indent="-171450">
              <a:lnSpc>
                <a:spcPct val="110000"/>
              </a:lnSpc>
              <a:spcBef>
                <a:spcPts val="420"/>
              </a:spcBef>
              <a:buClr>
                <a:srgbClr val="1B385E"/>
              </a:buClr>
              <a:buFont typeface="Wingdings" panose="05000000000000000000" pitchFamily="2" charset="2"/>
              <a:buChar char="§"/>
            </a:pPr>
            <a:r>
              <a:rPr lang="en-US" b="0" dirty="0"/>
              <a:t>The library’s catalog will appear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E3D650-5FE2-4837-9112-2EB0A09D60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961" y="372593"/>
            <a:ext cx="651139" cy="57414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7AFDA92-8212-4945-9317-04678FCA1F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34930" y="3646350"/>
            <a:ext cx="2666287" cy="1710171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7248085B-3719-4148-A12B-E549008107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86201" y="5476891"/>
            <a:ext cx="2324100" cy="13393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3DB86F9D-1380-48F7-BE77-BFFD03A680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20961" y="5833402"/>
            <a:ext cx="2454213" cy="1245879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5927AF7C-64CD-4913-98BD-585BF3E4D6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86200" y="7194678"/>
            <a:ext cx="2631198" cy="155671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3" name="Oval 42">
            <a:extLst>
              <a:ext uri="{FF2B5EF4-FFF2-40B4-BE49-F238E27FC236}">
                <a16:creationId xmlns:a16="http://schemas.microsoft.com/office/drawing/2014/main" id="{9AECD120-2FF8-4CF6-A5EC-EA76F57773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3787140" y="5312016"/>
            <a:ext cx="480060" cy="381829"/>
          </a:xfrm>
          <a:custGeom>
            <a:avLst/>
            <a:gdLst>
              <a:gd name="connsiteX0" fmla="*/ 0 w 480060"/>
              <a:gd name="connsiteY0" fmla="*/ 190915 h 381829"/>
              <a:gd name="connsiteX1" fmla="*/ 240030 w 480060"/>
              <a:gd name="connsiteY1" fmla="*/ 0 h 381829"/>
              <a:gd name="connsiteX2" fmla="*/ 480060 w 480060"/>
              <a:gd name="connsiteY2" fmla="*/ 190915 h 381829"/>
              <a:gd name="connsiteX3" fmla="*/ 240030 w 480060"/>
              <a:gd name="connsiteY3" fmla="*/ 381830 h 381829"/>
              <a:gd name="connsiteX4" fmla="*/ 0 w 480060"/>
              <a:gd name="connsiteY4" fmla="*/ 190915 h 381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0060" h="381829" extrusionOk="0">
                <a:moveTo>
                  <a:pt x="0" y="190915"/>
                </a:moveTo>
                <a:cubicBezTo>
                  <a:pt x="-630" y="89289"/>
                  <a:pt x="107563" y="4317"/>
                  <a:pt x="240030" y="0"/>
                </a:cubicBezTo>
                <a:cubicBezTo>
                  <a:pt x="384596" y="-6357"/>
                  <a:pt x="482549" y="84259"/>
                  <a:pt x="480060" y="190915"/>
                </a:cubicBezTo>
                <a:cubicBezTo>
                  <a:pt x="505307" y="290671"/>
                  <a:pt x="371713" y="401908"/>
                  <a:pt x="240030" y="381830"/>
                </a:cubicBezTo>
                <a:cubicBezTo>
                  <a:pt x="116385" y="395960"/>
                  <a:pt x="-1110" y="295207"/>
                  <a:pt x="0" y="190915"/>
                </a:cubicBezTo>
                <a:close/>
              </a:path>
            </a:pathLst>
          </a:custGeom>
          <a:noFill/>
          <a:ln w="28575">
            <a:solidFill>
              <a:srgbClr val="0070C0"/>
            </a:solidFill>
            <a:extLst>
              <a:ext uri="{C807C97D-BFC1-408E-A445-0C87EB9F89A2}">
                <ask:lineSketchStyleProps xmlns:ask="http://schemas.microsoft.com/office/drawing/2018/sketchyshapes" xmlns="" sd="1634779923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E5E937C-FB4D-46AB-9576-7EB11E7842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775200" y="6266421"/>
            <a:ext cx="1028700" cy="477173"/>
          </a:xfrm>
          <a:custGeom>
            <a:avLst/>
            <a:gdLst>
              <a:gd name="connsiteX0" fmla="*/ 0 w 1028700"/>
              <a:gd name="connsiteY0" fmla="*/ 238587 h 477173"/>
              <a:gd name="connsiteX1" fmla="*/ 514350 w 1028700"/>
              <a:gd name="connsiteY1" fmla="*/ 0 h 477173"/>
              <a:gd name="connsiteX2" fmla="*/ 1028700 w 1028700"/>
              <a:gd name="connsiteY2" fmla="*/ 238587 h 477173"/>
              <a:gd name="connsiteX3" fmla="*/ 514350 w 1028700"/>
              <a:gd name="connsiteY3" fmla="*/ 477174 h 477173"/>
              <a:gd name="connsiteX4" fmla="*/ 0 w 1028700"/>
              <a:gd name="connsiteY4" fmla="*/ 238587 h 477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8700" h="477173" extrusionOk="0">
                <a:moveTo>
                  <a:pt x="0" y="238587"/>
                </a:moveTo>
                <a:cubicBezTo>
                  <a:pt x="-5949" y="142821"/>
                  <a:pt x="230883" y="26616"/>
                  <a:pt x="514350" y="0"/>
                </a:cubicBezTo>
                <a:cubicBezTo>
                  <a:pt x="801433" y="-1597"/>
                  <a:pt x="1035281" y="103602"/>
                  <a:pt x="1028700" y="238587"/>
                </a:cubicBezTo>
                <a:cubicBezTo>
                  <a:pt x="1078173" y="359218"/>
                  <a:pt x="796939" y="510828"/>
                  <a:pt x="514350" y="477174"/>
                </a:cubicBezTo>
                <a:cubicBezTo>
                  <a:pt x="233679" y="482556"/>
                  <a:pt x="-10791" y="359212"/>
                  <a:pt x="0" y="238587"/>
                </a:cubicBezTo>
                <a:close/>
              </a:path>
            </a:pathLst>
          </a:custGeom>
          <a:noFill/>
          <a:ln w="28575">
            <a:solidFill>
              <a:srgbClr val="0070C0"/>
            </a:solidFill>
            <a:extLst>
              <a:ext uri="{C807C97D-BFC1-408E-A445-0C87EB9F89A2}">
                <ask:lineSketchStyleProps xmlns:ask="http://schemas.microsoft.com/office/drawing/2018/sketchyshapes" xmlns="" sd="1634779923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C2BB2E-4E02-47F6-8E6E-83554B4A547D}"/>
              </a:ext>
            </a:extLst>
          </p:cNvPr>
          <p:cNvSpPr/>
          <p:nvPr/>
        </p:nvSpPr>
        <p:spPr>
          <a:xfrm>
            <a:off x="975360" y="1383420"/>
            <a:ext cx="2641600" cy="282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rgbClr val="1B385E"/>
                </a:solidFill>
                <a:latin typeface="Helvetica Neue"/>
              </a:rPr>
              <a:t>Ebooks From Your Library To You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DD9398-2CE9-4A5A-95FD-92137C141CA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56080" y="8190118"/>
            <a:ext cx="2032369" cy="12709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5372100" y="398289"/>
            <a:ext cx="1829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Newton County Public 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42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Student Flyer Blue-Gold">
      <a:dk1>
        <a:sysClr val="windowText" lastClr="000000"/>
      </a:dk1>
      <a:lt1>
        <a:sysClr val="window" lastClr="FFFFFF"/>
      </a:lt1>
      <a:dk2>
        <a:srgbClr val="000066"/>
      </a:dk2>
      <a:lt2>
        <a:srgbClr val="B2B2B2"/>
      </a:lt2>
      <a:accent1>
        <a:srgbClr val="DDA405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y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tudent Flyer Blue-Gold">
      <a:dk1>
        <a:sysClr val="windowText" lastClr="000000"/>
      </a:dk1>
      <a:lt1>
        <a:sysClr val="window" lastClr="FFFFFF"/>
      </a:lt1>
      <a:dk2>
        <a:srgbClr val="000066"/>
      </a:dk2>
      <a:lt2>
        <a:srgbClr val="B2B2B2"/>
      </a:lt2>
      <a:accent1>
        <a:srgbClr val="DDA405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y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7472B486FFEB4F8C8521D59904A01D" ma:contentTypeVersion="12" ma:contentTypeDescription="Create a new document." ma:contentTypeScope="" ma:versionID="5e7ab23092311e1436f50b464b588725">
  <xsd:schema xmlns:xsd="http://www.w3.org/2001/XMLSchema" xmlns:xs="http://www.w3.org/2001/XMLSchema" xmlns:p="http://schemas.microsoft.com/office/2006/metadata/properties" xmlns:ns2="513ae0e8-7629-40a2-ab3d-37b983cde71b" xmlns:ns3="160d8054-c5c2-4676-94e4-5165d2dc5e13" targetNamespace="http://schemas.microsoft.com/office/2006/metadata/properties" ma:root="true" ma:fieldsID="d9d7eb4da45f9baee71c5638ec916897" ns2:_="" ns3:_="">
    <xsd:import namespace="513ae0e8-7629-40a2-ab3d-37b983cde71b"/>
    <xsd:import namespace="160d8054-c5c2-4676-94e4-5165d2dc5e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3ae0e8-7629-40a2-ab3d-37b983cde7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0d8054-c5c2-4676-94e4-5165d2dc5e1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41E2D6-7A7A-467E-9E74-870B569C48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9BC0204-26BC-418C-9353-2DE83ECDD1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3ae0e8-7629-40a2-ab3d-37b983cde71b"/>
    <ds:schemaRef ds:uri="160d8054-c5c2-4676-94e4-5165d2dc5e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4D239F-9B1A-424C-8AF7-E16167B8D7BB}">
  <ds:schemaRefs>
    <ds:schemaRef ds:uri="160d8054-c5c2-4676-94e4-5165d2dc5e13"/>
    <ds:schemaRef ds:uri="513ae0e8-7629-40a2-ab3d-37b983cde71b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{76F5C325-96BA-1645-809E-284511A8F7E7}tf10001070</Template>
  <TotalTime>8317</TotalTime>
  <Words>206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Helvetica Neue</vt:lpstr>
      <vt:lpstr>Roboto</vt:lpstr>
      <vt:lpstr>Rockwell</vt:lpstr>
      <vt:lpstr>Tahoma</vt:lpstr>
      <vt:lpstr>Wingdings</vt:lpstr>
      <vt:lpstr>Wood Type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Peterson</dc:creator>
  <cp:lastModifiedBy>Newton County Public Library</cp:lastModifiedBy>
  <cp:revision>214</cp:revision>
  <cp:lastPrinted>2020-06-23T00:31:15Z</cp:lastPrinted>
  <dcterms:created xsi:type="dcterms:W3CDTF">2014-05-09T20:39:26Z</dcterms:created>
  <dcterms:modified xsi:type="dcterms:W3CDTF">2021-10-20T16:11:53Z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0x010100EF7472B486FFEB4F8C8521D59904A01D</vt:lpwstr>
  </property>
</Properties>
</file>